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SUAVE E BOM LUGAR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 BOM LUGAR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1359C05-7CC9-4E0E-9542-2033701B2B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Tens no amor de Cristo </a:t>
            </a:r>
          </a:p>
          <a:p>
            <a:r>
              <a:rPr lang="pt-BR" dirty="0"/>
              <a:t>Suave e bom lugar. </a:t>
            </a:r>
          </a:p>
          <a:p>
            <a:r>
              <a:rPr lang="pt-BR" dirty="0"/>
              <a:t>Alma dolorida, </a:t>
            </a:r>
          </a:p>
          <a:p>
            <a:r>
              <a:rPr lang="pt-BR" dirty="0"/>
              <a:t>Podes descansar. </a:t>
            </a:r>
          </a:p>
        </p:txBody>
      </p:sp>
    </p:spTree>
    <p:extLst>
      <p:ext uri="{BB962C8B-B14F-4D97-AF65-F5344CB8AC3E}">
        <p14:creationId xmlns:p14="http://schemas.microsoft.com/office/powerpoint/2010/main" val="3687338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 BOM LUGAR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34810E3-4DEC-4637-97B7-611C1FAFB6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não andes triste, </a:t>
            </a:r>
          </a:p>
          <a:p>
            <a:r>
              <a:rPr lang="pt-BR" dirty="0"/>
              <a:t>Sempre em aflição, </a:t>
            </a:r>
          </a:p>
          <a:p>
            <a:r>
              <a:rPr lang="pt-BR" dirty="0"/>
              <a:t>Pois Jesus te mostra </a:t>
            </a:r>
          </a:p>
          <a:p>
            <a:r>
              <a:rPr lang="pt-BR" dirty="0"/>
              <a:t>Sua compaixão.</a:t>
            </a:r>
          </a:p>
        </p:txBody>
      </p:sp>
    </p:spTree>
    <p:extLst>
      <p:ext uri="{BB962C8B-B14F-4D97-AF65-F5344CB8AC3E}">
        <p14:creationId xmlns:p14="http://schemas.microsoft.com/office/powerpoint/2010/main" val="3377942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 BOM LUGAR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F89FEC2-4044-442E-B620-4208202E4A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Seu lar celeste, </a:t>
            </a:r>
          </a:p>
          <a:p>
            <a:r>
              <a:rPr lang="pt-BR" dirty="0"/>
              <a:t>Que oferece a ti, </a:t>
            </a:r>
          </a:p>
          <a:p>
            <a:r>
              <a:rPr lang="pt-BR" dirty="0"/>
              <a:t>Alma atribulada, </a:t>
            </a:r>
          </a:p>
          <a:p>
            <a:r>
              <a:rPr lang="pt-BR" dirty="0"/>
              <a:t>Deus espera ali. </a:t>
            </a:r>
          </a:p>
        </p:txBody>
      </p:sp>
    </p:spTree>
    <p:extLst>
      <p:ext uri="{BB962C8B-B14F-4D97-AF65-F5344CB8AC3E}">
        <p14:creationId xmlns:p14="http://schemas.microsoft.com/office/powerpoint/2010/main" val="970255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 BOM LUGAR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E83A3C7-DCA7-4E5D-B9C2-E4CEF11A5D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Seu lado, Cristo </a:t>
            </a:r>
          </a:p>
          <a:p>
            <a:r>
              <a:rPr lang="pt-BR" dirty="0"/>
              <a:t>Quer-nos sempre ter,</a:t>
            </a:r>
          </a:p>
          <a:p>
            <a:r>
              <a:rPr lang="pt-BR" dirty="0"/>
              <a:t>E, na Sua glória,</a:t>
            </a:r>
          </a:p>
          <a:p>
            <a:r>
              <a:rPr lang="pt-BR" dirty="0"/>
              <a:t>Todos receber.</a:t>
            </a:r>
          </a:p>
        </p:txBody>
      </p:sp>
    </p:spTree>
    <p:extLst>
      <p:ext uri="{BB962C8B-B14F-4D97-AF65-F5344CB8AC3E}">
        <p14:creationId xmlns:p14="http://schemas.microsoft.com/office/powerpoint/2010/main" val="257611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 BOM LUGAR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AAAD35E-62DD-4C62-92C6-A9EA1413F0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 em Seu serviço </a:t>
            </a:r>
          </a:p>
          <a:p>
            <a:r>
              <a:rPr lang="pt-BR" dirty="0"/>
              <a:t>Sempre tem lugar. </a:t>
            </a:r>
          </a:p>
          <a:p>
            <a:r>
              <a:rPr lang="pt-BR" dirty="0"/>
              <a:t>Eis que o Sol declina:</a:t>
            </a:r>
          </a:p>
          <a:p>
            <a:r>
              <a:rPr lang="pt-BR" dirty="0"/>
              <a:t>Vamos trabalhar </a:t>
            </a:r>
          </a:p>
        </p:txBody>
      </p:sp>
    </p:spTree>
    <p:extLst>
      <p:ext uri="{BB962C8B-B14F-4D97-AF65-F5344CB8AC3E}">
        <p14:creationId xmlns:p14="http://schemas.microsoft.com/office/powerpoint/2010/main" val="4007549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 BOM LUGAR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CA2155F-8328-494F-AEFA-D84A8A7C41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seara santa, </a:t>
            </a:r>
          </a:p>
          <a:p>
            <a:r>
              <a:rPr lang="pt-BR" dirty="0"/>
              <a:t>Com fiel amor, </a:t>
            </a:r>
          </a:p>
          <a:p>
            <a:r>
              <a:rPr lang="pt-BR" dirty="0"/>
              <a:t>Convidando as almas </a:t>
            </a:r>
          </a:p>
          <a:p>
            <a:r>
              <a:rPr lang="pt-BR" dirty="0"/>
              <a:t>Para o Salvador.</a:t>
            </a:r>
          </a:p>
        </p:txBody>
      </p:sp>
    </p:spTree>
    <p:extLst>
      <p:ext uri="{BB962C8B-B14F-4D97-AF65-F5344CB8AC3E}">
        <p14:creationId xmlns:p14="http://schemas.microsoft.com/office/powerpoint/2010/main" val="3381155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79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SUAVE E BOM LUGAR</vt:lpstr>
      <vt:lpstr>SUAVE E BOM LUGAR</vt:lpstr>
      <vt:lpstr>SUAVE E BOM LUGAR</vt:lpstr>
      <vt:lpstr>SUAVE E BOM LUGAR</vt:lpstr>
      <vt:lpstr>SUAVE E BOM LUGAR</vt:lpstr>
      <vt:lpstr>SUAVE E BOM LUGAR</vt:lpstr>
      <vt:lpstr>SUAVE E BOM LUGAR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2019-06-12T22:59:52Z</dcterms:modified>
</cp:coreProperties>
</file>

<file path=docProps/thumbnail.jpeg>
</file>